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8" r:id="rId3"/>
    <p:sldId id="279" r:id="rId5"/>
    <p:sldId id="280" r:id="rId6"/>
    <p:sldId id="281" r:id="rId7"/>
    <p:sldId id="282" r:id="rId8"/>
    <p:sldId id="283" r:id="rId9"/>
    <p:sldId id="256" r:id="rId10"/>
    <p:sldId id="257" r:id="rId11"/>
    <p:sldId id="258" r:id="rId12"/>
    <p:sldId id="271" r:id="rId13"/>
    <p:sldId id="284" r:id="rId14"/>
    <p:sldId id="285" r:id="rId15"/>
    <p:sldId id="286" r:id="rId16"/>
    <p:sldId id="287" r:id="rId17"/>
    <p:sldId id="289" r:id="rId18"/>
    <p:sldId id="290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8" r:id="rId28"/>
    <p:sldId id="269" r:id="rId29"/>
    <p:sldId id="270" r:id="rId30"/>
    <p:sldId id="273" r:id="rId31"/>
    <p:sldId id="274" r:id="rId32"/>
    <p:sldId id="275" r:id="rId33"/>
    <p:sldId id="276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27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" y="1691640"/>
            <a:ext cx="1043178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3480" y="1748790"/>
            <a:ext cx="9845040" cy="33604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7230" y="1215390"/>
            <a:ext cx="10797540" cy="4427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7230" y="1253490"/>
            <a:ext cx="1079754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2940" y="1253490"/>
            <a:ext cx="1086612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1990" y="1223010"/>
            <a:ext cx="10828020" cy="44119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5800" y="1485900"/>
            <a:ext cx="108204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8180" y="1432560"/>
            <a:ext cx="10835640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46910" y="845820"/>
            <a:ext cx="8298180" cy="51663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00300" y="834390"/>
            <a:ext cx="7391400" cy="51892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78430" y="1188720"/>
            <a:ext cx="6835140" cy="44805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7870" y="494665"/>
            <a:ext cx="10340340" cy="1874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8330" y="2369185"/>
            <a:ext cx="10599420" cy="41681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89910" y="910590"/>
            <a:ext cx="6012180" cy="50368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70860" y="910590"/>
            <a:ext cx="6050280" cy="50368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3710" y="952500"/>
            <a:ext cx="616458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51810" y="986790"/>
            <a:ext cx="6088380" cy="48844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86100" y="1154430"/>
            <a:ext cx="6019800" cy="45491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66390" y="1707515"/>
            <a:ext cx="9111615" cy="89811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AI作图</a:t>
            </a:r>
            <a:r>
              <a:rPr lang="en-US" altLang="zh-CN" sz="2800"/>
              <a:t>				</a:t>
            </a:r>
            <a:r>
              <a:rPr lang="zh-CN" altLang="en-US" sz="2800"/>
              <a:t>文案创作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职场助手</a:t>
            </a:r>
            <a:r>
              <a:rPr lang="en-US" altLang="zh-CN" sz="2800"/>
              <a:t>				</a:t>
            </a:r>
            <a:r>
              <a:rPr lang="zh-CN" altLang="en-US" sz="2800"/>
              <a:t>媒体人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行业咨询</a:t>
            </a:r>
            <a:r>
              <a:rPr lang="en-US" altLang="zh-CN" sz="2800"/>
              <a:t>				</a:t>
            </a:r>
            <a:r>
              <a:rPr lang="zh-CN" altLang="en-US" sz="2800"/>
              <a:t>编程助手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营销助手</a:t>
            </a:r>
            <a:r>
              <a:rPr lang="en-US" altLang="zh-CN" sz="2800"/>
              <a:t>				</a:t>
            </a:r>
            <a:r>
              <a:rPr lang="zh-CN" altLang="en-US" sz="2800"/>
              <a:t>公文报告</a:t>
            </a:r>
            <a:endParaRPr lang="zh-CN" altLang="en-US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96490" y="1097280"/>
            <a:ext cx="7399020" cy="46634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35480" y="1619250"/>
            <a:ext cx="832104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2805" y="1127760"/>
            <a:ext cx="10210800" cy="46024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2500" y="1009650"/>
            <a:ext cx="1028700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2510" y="1009650"/>
            <a:ext cx="1012698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5900" y="792480"/>
            <a:ext cx="9220200" cy="5273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47850" y="1062990"/>
            <a:ext cx="8496300" cy="4732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85950" y="906780"/>
            <a:ext cx="8420100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7760" y="1424940"/>
            <a:ext cx="9936480" cy="40081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commondata" val="eyJoZGlkIjoiNTc4ZmY3MmY4NTU5MDcxZjNmZDY5MzE1MGViYjY2OWI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WPS 演示</Application>
  <PresentationFormat>宽屏</PresentationFormat>
  <Paragraphs>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15</cp:revision>
  <dcterms:created xsi:type="dcterms:W3CDTF">2023-11-02T00:51:00Z</dcterms:created>
  <dcterms:modified xsi:type="dcterms:W3CDTF">2023-11-02T02:49:33Z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B023F75EABFF478688D95641BC81B567_12</vt:lpwstr>
  </property>
  <property fmtid="{D5CDD505-2E9C-101B-9397-08002B2CF9AE}" pid="3" name="KSOProductBuildVer">
    <vt:lpwstr>2052-12.1.0.15712</vt:lpwstr>
  </property>
</Properties>
</file>